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Montserrat" charset="1" panose="00000500000000000000"/>
      <p:regular r:id="rId7"/>
    </p:embeddedFont>
    <p:embeddedFont>
      <p:font typeface="Westonia" charset="1" panose="02000505020000020003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984" t="-312" r="-49984" b="-31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132687" y="20942290"/>
            <a:ext cx="13166626" cy="1603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258"/>
              </a:lnSpc>
            </a:pPr>
            <a:r>
              <a:rPr lang="en-US" sz="947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WELCOME</a:t>
            </a:r>
            <a:r>
              <a:rPr lang="en-US" sz="947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TO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036295" y="22730337"/>
            <a:ext cx="21359410" cy="6474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758"/>
              </a:lnSpc>
            </a:pPr>
            <a:r>
              <a:rPr lang="en-US" sz="34113">
                <a:solidFill>
                  <a:srgbClr val="C6553F"/>
                </a:solidFill>
                <a:latin typeface="Westonia"/>
                <a:ea typeface="Westonia"/>
                <a:cs typeface="Westonia"/>
                <a:sym typeface="Westonia"/>
              </a:rPr>
              <a:t>Olivia's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2295285">
            <a:off x="-2310041" y="-1816542"/>
            <a:ext cx="21506232" cy="26187193"/>
          </a:xfrm>
          <a:custGeom>
            <a:avLst/>
            <a:gdLst/>
            <a:ahLst/>
            <a:cxnLst/>
            <a:rect r="r" b="b" t="t" l="l"/>
            <a:pathLst>
              <a:path h="26187193" w="21506232">
                <a:moveTo>
                  <a:pt x="0" y="0"/>
                </a:moveTo>
                <a:lnTo>
                  <a:pt x="21506233" y="0"/>
                </a:lnTo>
                <a:lnTo>
                  <a:pt x="21506233" y="26187193"/>
                </a:lnTo>
                <a:lnTo>
                  <a:pt x="0" y="261871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573652">
            <a:off x="-4756103" y="12218292"/>
            <a:ext cx="12723325" cy="15461256"/>
          </a:xfrm>
          <a:custGeom>
            <a:avLst/>
            <a:gdLst/>
            <a:ahLst/>
            <a:cxnLst/>
            <a:rect r="r" b="b" t="t" l="l"/>
            <a:pathLst>
              <a:path h="15461256" w="12723325">
                <a:moveTo>
                  <a:pt x="0" y="0"/>
                </a:moveTo>
                <a:lnTo>
                  <a:pt x="12723326" y="0"/>
                </a:lnTo>
                <a:lnTo>
                  <a:pt x="12723326" y="15461256"/>
                </a:lnTo>
                <a:lnTo>
                  <a:pt x="0" y="154612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34377" y="33345840"/>
            <a:ext cx="8363245" cy="1687855"/>
          </a:xfrm>
          <a:custGeom>
            <a:avLst/>
            <a:gdLst/>
            <a:ahLst/>
            <a:cxnLst/>
            <a:rect r="r" b="b" t="t" l="l"/>
            <a:pathLst>
              <a:path h="1687855" w="8363245">
                <a:moveTo>
                  <a:pt x="0" y="0"/>
                </a:moveTo>
                <a:lnTo>
                  <a:pt x="8363246" y="0"/>
                </a:lnTo>
                <a:lnTo>
                  <a:pt x="8363246" y="1687855"/>
                </a:lnTo>
                <a:lnTo>
                  <a:pt x="0" y="16878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297675" y="28329279"/>
            <a:ext cx="20836650" cy="4085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89"/>
              </a:lnSpc>
            </a:pPr>
            <a:r>
              <a:rPr lang="en-US" sz="21492">
                <a:solidFill>
                  <a:srgbClr val="000000"/>
                </a:solidFill>
                <a:latin typeface="Westonia"/>
                <a:ea typeface="Westonia"/>
                <a:cs typeface="Westonia"/>
                <a:sym typeface="Westonia"/>
              </a:rPr>
              <a:t>Bri</a:t>
            </a:r>
            <a:r>
              <a:rPr lang="en-US" sz="21492">
                <a:solidFill>
                  <a:srgbClr val="000000"/>
                </a:solidFill>
                <a:latin typeface="Westonia"/>
                <a:ea typeface="Westonia"/>
                <a:cs typeface="Westonia"/>
                <a:sym typeface="Westonia"/>
              </a:rPr>
              <a:t>dal Shower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DAGys6ez-Ug</dc:identifier>
  <dcterms:modified xsi:type="dcterms:W3CDTF">2011-08-01T06:04:30Z</dcterms:modified>
  <cp:revision>1</cp:revision>
  <dc:title>Pastel Floral Illustrative Bridal Shower Flyer (30 x 40 in)</dc:title>
</cp:coreProperties>
</file>